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handoutMasterIdLst>
    <p:handoutMasterId r:id="rId26"/>
  </p:handoutMasterIdLst>
  <p:sldIdLst>
    <p:sldId id="256" r:id="rId2"/>
    <p:sldId id="257" r:id="rId3"/>
    <p:sldId id="265" r:id="rId4"/>
    <p:sldId id="266" r:id="rId5"/>
    <p:sldId id="278" r:id="rId6"/>
    <p:sldId id="267" r:id="rId7"/>
    <p:sldId id="264" r:id="rId8"/>
    <p:sldId id="268" r:id="rId9"/>
    <p:sldId id="269" r:id="rId10"/>
    <p:sldId id="260" r:id="rId11"/>
    <p:sldId id="270" r:id="rId12"/>
    <p:sldId id="271" r:id="rId13"/>
    <p:sldId id="272" r:id="rId14"/>
    <p:sldId id="273" r:id="rId15"/>
    <p:sldId id="275" r:id="rId16"/>
    <p:sldId id="262" r:id="rId17"/>
    <p:sldId id="274" r:id="rId18"/>
    <p:sldId id="263" r:id="rId19"/>
    <p:sldId id="279" r:id="rId20"/>
    <p:sldId id="258" r:id="rId21"/>
    <p:sldId id="259" r:id="rId22"/>
    <p:sldId id="261" r:id="rId23"/>
    <p:sldId id="276" r:id="rId24"/>
    <p:sldId id="277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DEC7-0815-4769-9EAD-7041CDBB765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91F65-D10A-4D49-801F-9BD483798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14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AEF8059-DACE-D24A-9019-527529730C9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E25BA007-03E1-014F-9598-F22F1A40F7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Vallis Parents’ Meeting </a:t>
            </a:r>
            <a:br>
              <a:rPr lang="en-US" dirty="0" smtClean="0"/>
            </a:br>
            <a:r>
              <a:rPr lang="en-US" dirty="0" smtClean="0"/>
              <a:t>Autumn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KS2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Children will be given a reading book for home. This may be a </a:t>
            </a:r>
            <a:r>
              <a:rPr lang="en-US" sz="2800" dirty="0" err="1" smtClean="0"/>
              <a:t>colour</a:t>
            </a:r>
            <a:r>
              <a:rPr lang="en-US" sz="2800" dirty="0" smtClean="0"/>
              <a:t> band book or one from the KS2 readers shelves depending on ability. They may require parental support with this.</a:t>
            </a:r>
          </a:p>
          <a:p>
            <a:r>
              <a:rPr lang="en-US" sz="2800" dirty="0" smtClean="0"/>
              <a:t>When children read at home, sign their link books as the children will be rewarded &amp; gain responsibilities (Reading Ambassadors). Please ensure it is signed by an adult.</a:t>
            </a:r>
          </a:p>
          <a:p>
            <a:r>
              <a:rPr lang="en-US" sz="2800" dirty="0" smtClean="0"/>
              <a:t>Ideally children read with parents at least 3 times a week.</a:t>
            </a:r>
          </a:p>
        </p:txBody>
      </p:sp>
    </p:spTree>
    <p:extLst>
      <p:ext uri="{BB962C8B-B14F-4D97-AF65-F5344CB8AC3E}">
        <p14:creationId xmlns:p14="http://schemas.microsoft.com/office/powerpoint/2010/main" val="40909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KS1 Phonics and Spellings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Not tested </a:t>
            </a:r>
            <a:r>
              <a:rPr lang="en-GB" dirty="0"/>
              <a:t>on spellings although </a:t>
            </a:r>
            <a:r>
              <a:rPr lang="en-GB" dirty="0" smtClean="0"/>
              <a:t>word </a:t>
            </a:r>
            <a:r>
              <a:rPr lang="en-GB" dirty="0"/>
              <a:t>lists </a:t>
            </a:r>
            <a:r>
              <a:rPr lang="en-GB" dirty="0" smtClean="0"/>
              <a:t>can be found in the link book for each year group</a:t>
            </a:r>
            <a:endParaRPr lang="en-GB" sz="1400" dirty="0"/>
          </a:p>
          <a:p>
            <a:pPr>
              <a:defRPr/>
            </a:pPr>
            <a:r>
              <a:rPr lang="en-GB" dirty="0" smtClean="0"/>
              <a:t>Spelling rules and patterns (Y2)</a:t>
            </a:r>
          </a:p>
          <a:p>
            <a:pPr>
              <a:defRPr/>
            </a:pPr>
            <a:r>
              <a:rPr lang="en-GB" dirty="0" smtClean="0"/>
              <a:t>Phonics continues on from Reception in Year 1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4" descr="C:\Users\The Molloys\AppData\Local\Microsoft\Windows\Temporary Internet Files\Content.IE5\9E3YYFFD\MP9003414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2" y="4271962"/>
            <a:ext cx="24479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KS2 Spellings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send home the statutory spellings for children to learn in Key Stage 2 with their Learning Logs - end of term challenge </a:t>
            </a:r>
          </a:p>
          <a:p>
            <a:r>
              <a:rPr lang="en-GB" dirty="0" smtClean="0"/>
              <a:t>The children will learn additional spelling and grammar rules and patterns in their own classes. </a:t>
            </a:r>
          </a:p>
          <a:p>
            <a:r>
              <a:rPr lang="en-GB" dirty="0" smtClean="0"/>
              <a:t>Children still working at phonic level with continue to have support with this with the teacher.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2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en-US" dirty="0"/>
              <a:t>Work in ability groups within their own class (flexible groupings)</a:t>
            </a:r>
          </a:p>
          <a:p>
            <a:pPr>
              <a:defRPr/>
            </a:pPr>
            <a:r>
              <a:rPr lang="en-GB" altLang="en-US" dirty="0"/>
              <a:t>Discreet lessons or linked to topic</a:t>
            </a:r>
          </a:p>
          <a:p>
            <a:pPr>
              <a:defRPr/>
            </a:pPr>
            <a:r>
              <a:rPr lang="en-GB" altLang="en-US" dirty="0"/>
              <a:t>Mental Maths lessons </a:t>
            </a:r>
            <a:r>
              <a:rPr lang="en-GB" altLang="en-US" dirty="0" smtClean="0"/>
              <a:t>to improve number facts (KS1)</a:t>
            </a:r>
            <a:endParaRPr lang="en-GB" altLang="en-US" dirty="0"/>
          </a:p>
          <a:p>
            <a:pPr>
              <a:defRPr/>
            </a:pPr>
            <a:r>
              <a:rPr lang="en-GB" altLang="en-US" dirty="0"/>
              <a:t>SATs Year </a:t>
            </a:r>
            <a:r>
              <a:rPr lang="en-GB" altLang="en-US" dirty="0" smtClean="0"/>
              <a:t>2 - No practice papers although children will be made familiar with the format during normal lessons</a:t>
            </a:r>
          </a:p>
          <a:p>
            <a:pPr>
              <a:defRPr/>
            </a:pPr>
            <a:r>
              <a:rPr lang="en-GB" altLang="en-US" dirty="0" smtClean="0"/>
              <a:t>Times Tables Check (end of Y4) – timed online check which children will be given some experience of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Learning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6" descr="C:\Users\The Molloys\AppData\Local\Microsoft\Windows\Temporary Internet Files\Content.IE5\9E3YYFFD\MC90044141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713" y="1737520"/>
            <a:ext cx="1871662" cy="250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The Molloys\AppData\Local\Microsoft\Windows\Temporary Internet Files\Content.IE5\WXXN67IZ\MC90044141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7" y="2018306"/>
            <a:ext cx="36576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Users\The Molloys\AppData\Local\Microsoft\Windows\Temporary Internet Files\Content.IE5\WXXN67IZ\MC900233173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202113"/>
            <a:ext cx="1495425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C:\Users\The Molloys\AppData\Local\Microsoft\Windows\Temporary Internet Files\Content.IE5\9E3YYFFD\MC900233174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563" y="4868863"/>
            <a:ext cx="133985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:\Users\The Molloys\AppData\Local\Microsoft\Windows\Temporary Internet Files\Content.IE5\ZYK1AJI2\MC900215291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484688"/>
            <a:ext cx="11811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:\Users\The Molloys\AppData\Local\Microsoft\Windows\Temporary Internet Files\Content.IE5\WXXN67IZ\MC900441413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71963"/>
            <a:ext cx="2319338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92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Children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Please speak to your child’s class teacher if you have any concerns in the first instance.</a:t>
            </a:r>
          </a:p>
          <a:p>
            <a:r>
              <a:rPr lang="en-GB" dirty="0" smtClean="0"/>
              <a:t>We support children in many different ways, some long term, some short </a:t>
            </a:r>
          </a:p>
          <a:p>
            <a:r>
              <a:rPr lang="en-GB" dirty="0" smtClean="0"/>
              <a:t>Sometimes children need support with learning, friendships, behaviour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3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choice of activities to be completed at your child’s pace. Some activities are directed, some more open ended.</a:t>
            </a:r>
          </a:p>
          <a:p>
            <a:r>
              <a:rPr lang="en-US" sz="2800" dirty="0" smtClean="0"/>
              <a:t>KS1 share homework as completed.</a:t>
            </a:r>
          </a:p>
          <a:p>
            <a:r>
              <a:rPr lang="en-US" sz="2800" dirty="0" smtClean="0"/>
              <a:t>KS2 bring Learning Logs in on a Thursday ready for the Gallery Walk on Friday. </a:t>
            </a:r>
          </a:p>
          <a:p>
            <a:r>
              <a:rPr lang="en-US" sz="2800" dirty="0" smtClean="0"/>
              <a:t>Logs will be celebrated at the end of a unit of work and </a:t>
            </a:r>
            <a:r>
              <a:rPr lang="en-US" sz="2800" dirty="0"/>
              <a:t>certificates awarded (KS2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Support for homework in school at lunchtime on Thursday if needed (KS2)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Rewards and Sanctions KS1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Red, </a:t>
            </a:r>
            <a:r>
              <a:rPr lang="en-GB" dirty="0" smtClean="0"/>
              <a:t>orange, </a:t>
            </a:r>
            <a:r>
              <a:rPr lang="en-GB" dirty="0"/>
              <a:t>green </a:t>
            </a:r>
            <a:r>
              <a:rPr lang="en-GB" dirty="0" smtClean="0"/>
              <a:t>and gold boards</a:t>
            </a:r>
            <a:endParaRPr lang="en-GB" dirty="0"/>
          </a:p>
          <a:p>
            <a:pPr>
              <a:defRPr/>
            </a:pPr>
            <a:r>
              <a:rPr lang="en-GB" dirty="0"/>
              <a:t>Celebration </a:t>
            </a:r>
            <a:r>
              <a:rPr lang="en-GB" dirty="0" smtClean="0"/>
              <a:t>assembly</a:t>
            </a:r>
            <a:endParaRPr lang="en-GB" dirty="0"/>
          </a:p>
          <a:p>
            <a:pPr>
              <a:defRPr/>
            </a:pPr>
            <a:r>
              <a:rPr lang="en-GB" dirty="0" smtClean="0"/>
              <a:t>Golden Time</a:t>
            </a:r>
          </a:p>
          <a:p>
            <a:pPr>
              <a:defRPr/>
            </a:pPr>
            <a:r>
              <a:rPr lang="en-US" dirty="0"/>
              <a:t>Reaching class targets can lead to a whole class </a:t>
            </a:r>
            <a:r>
              <a:rPr lang="en-US" dirty="0" smtClean="0"/>
              <a:t>treat</a:t>
            </a:r>
            <a:endParaRPr lang="en-GB" dirty="0"/>
          </a:p>
          <a:p>
            <a:pPr>
              <a:defRPr/>
            </a:pPr>
            <a:r>
              <a:rPr lang="en-GB" dirty="0"/>
              <a:t>Red </a:t>
            </a:r>
            <a:r>
              <a:rPr lang="en-GB" dirty="0" smtClean="0"/>
              <a:t>book (Playtimes)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9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Rewards and Sanctions in KS2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can earn goals.</a:t>
            </a:r>
          </a:p>
          <a:p>
            <a:r>
              <a:rPr lang="en-US" dirty="0" smtClean="0"/>
              <a:t>3 goals = a hat trick = 3x treat</a:t>
            </a:r>
          </a:p>
          <a:p>
            <a:r>
              <a:rPr lang="en-US" dirty="0"/>
              <a:t>Reaching class targets can lead to a whole class </a:t>
            </a:r>
            <a:r>
              <a:rPr lang="en-US" dirty="0" smtClean="0"/>
              <a:t>treat</a:t>
            </a:r>
          </a:p>
          <a:p>
            <a:r>
              <a:rPr lang="en-US" dirty="0" smtClean="0"/>
              <a:t>Can also be given yellow or red cards</a:t>
            </a:r>
          </a:p>
          <a:p>
            <a:r>
              <a:rPr lang="en-US" dirty="0"/>
              <a:t>R</a:t>
            </a:r>
            <a:r>
              <a:rPr lang="en-US" dirty="0" smtClean="0"/>
              <a:t>ed book (Playtimes)</a:t>
            </a:r>
          </a:p>
        </p:txBody>
      </p:sp>
    </p:spTree>
    <p:extLst>
      <p:ext uri="{BB962C8B-B14F-4D97-AF65-F5344CB8AC3E}">
        <p14:creationId xmlns:p14="http://schemas.microsoft.com/office/powerpoint/2010/main" val="8991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Correct uniform please-green jumpers, cardigans, fleeces not hoodies</a:t>
            </a:r>
          </a:p>
          <a:p>
            <a:r>
              <a:rPr lang="en-GB" dirty="0" smtClean="0"/>
              <a:t>Hair accessories-small, simple hairbands and bows. Not large tiaras or animal style (unicorns </a:t>
            </a:r>
            <a:r>
              <a:rPr lang="en-GB" dirty="0" err="1" smtClean="0"/>
              <a:t>etc</a:t>
            </a:r>
            <a:r>
              <a:rPr lang="en-GB" dirty="0" smtClean="0"/>
              <a:t>) as very distracting</a:t>
            </a:r>
          </a:p>
          <a:p>
            <a:r>
              <a:rPr lang="en-GB" dirty="0" smtClean="0"/>
              <a:t>Coats in school please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3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few of the things you will need to know…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and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396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Shorts, T-shirt and daps or trainers. Please regularly check that these still fit. </a:t>
            </a:r>
            <a:r>
              <a:rPr lang="en-US" dirty="0"/>
              <a:t>(Outdoor kit needed for KS2) </a:t>
            </a:r>
            <a:endParaRPr lang="en-US" dirty="0" smtClean="0"/>
          </a:p>
          <a:p>
            <a:r>
              <a:rPr lang="en-US" dirty="0" smtClean="0"/>
              <a:t>All clothes named in a named PE bag</a:t>
            </a:r>
          </a:p>
          <a:p>
            <a:r>
              <a:rPr lang="en-US" dirty="0" smtClean="0"/>
              <a:t>It is useful to have kit in every day. These will be sent home each half term for washing.</a:t>
            </a:r>
          </a:p>
          <a:p>
            <a:r>
              <a:rPr lang="en-US" dirty="0" smtClean="0"/>
              <a:t>Swimming: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/>
              <a:t>-     Autumn Term = Voyager and Galaxy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en-US" dirty="0" smtClean="0"/>
              <a:t>Spring Term = Year 2 (Neptune and Apollo)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en-US" dirty="0" smtClean="0"/>
              <a:t>Summer Term = Milky Way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9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Snack &amp; lunch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Daily snack time</a:t>
            </a:r>
          </a:p>
          <a:p>
            <a:r>
              <a:rPr lang="en-US" sz="3200" dirty="0" smtClean="0"/>
              <a:t>Fruit or vegetables</a:t>
            </a:r>
          </a:p>
          <a:p>
            <a:r>
              <a:rPr lang="en-US" sz="3200" dirty="0" smtClean="0"/>
              <a:t>Water rather than juice in water bottles</a:t>
            </a:r>
          </a:p>
          <a:p>
            <a:r>
              <a:rPr lang="en-US" sz="3200" dirty="0" smtClean="0"/>
              <a:t>Milk can be ordered from </a:t>
            </a:r>
            <a:r>
              <a:rPr lang="en-US" sz="3200" dirty="0" err="1"/>
              <a:t>C</a:t>
            </a:r>
            <a:r>
              <a:rPr lang="en-US" sz="3200" dirty="0" err="1" smtClean="0"/>
              <a:t>oolmilk</a:t>
            </a:r>
            <a:r>
              <a:rPr lang="en-US" sz="3200" dirty="0" smtClean="0"/>
              <a:t> (speak to the office!</a:t>
            </a:r>
            <a:r>
              <a:rPr lang="en-US" sz="2800" dirty="0" smtClean="0"/>
              <a:t>)</a:t>
            </a:r>
          </a:p>
          <a:p>
            <a:r>
              <a:rPr lang="en-US" sz="3200" dirty="0" smtClean="0"/>
              <a:t>Hot school dinners-universal free school meals for all KS1 children </a:t>
            </a:r>
          </a:p>
          <a:p>
            <a:r>
              <a:rPr lang="en-US" sz="3200" dirty="0" smtClean="0"/>
              <a:t>No nut products allowed in school-we have some children with severe allergies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58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time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Please send a note in the link book or phone the office if there is a change of home time arrangements. Children will not be handed over to adults unless we are given notice.</a:t>
            </a:r>
          </a:p>
          <a:p>
            <a:r>
              <a:rPr lang="en-US" dirty="0" smtClean="0"/>
              <a:t>If a child walks home, please send written permission or they will not be allowed to leave (Year 4 </a:t>
            </a:r>
            <a:r>
              <a:rPr lang="en-US" u="sng" dirty="0" smtClean="0"/>
              <a:t>only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your child attends a club, please let the office know if they not attending </a:t>
            </a:r>
          </a:p>
          <a:p>
            <a:r>
              <a:rPr lang="en-US" dirty="0" smtClean="0"/>
              <a:t>Child’s Play UK- after school club based at Vallis daily from 3-6pm. Please ensure all details are up to date with Childs Play UK including your child’s class name.</a:t>
            </a:r>
          </a:p>
        </p:txBody>
      </p:sp>
    </p:spTree>
    <p:extLst>
      <p:ext uri="{BB962C8B-B14F-4D97-AF65-F5344CB8AC3E}">
        <p14:creationId xmlns:p14="http://schemas.microsoft.com/office/powerpoint/2010/main" val="16808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other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 smtClean="0"/>
              <a:t>Clubs- run half termly. Please check the start and finish dates</a:t>
            </a:r>
            <a:endParaRPr lang="en-GB" dirty="0"/>
          </a:p>
          <a:p>
            <a:pPr>
              <a:defRPr/>
            </a:pPr>
            <a:r>
              <a:rPr lang="en-GB" dirty="0"/>
              <a:t>Open door </a:t>
            </a:r>
            <a:r>
              <a:rPr lang="en-GB" dirty="0" smtClean="0"/>
              <a:t>policy (however encourage independence coming into classroom and organising belongings)</a:t>
            </a:r>
            <a:endParaRPr lang="en-GB" dirty="0"/>
          </a:p>
          <a:p>
            <a:pPr>
              <a:defRPr/>
            </a:pPr>
            <a:r>
              <a:rPr lang="en-GB" dirty="0"/>
              <a:t>Consents</a:t>
            </a:r>
          </a:p>
          <a:p>
            <a:pPr marL="0" indent="0">
              <a:buNone/>
              <a:defRPr/>
            </a:pPr>
            <a:r>
              <a:rPr lang="en-GB" dirty="0"/>
              <a:t>-Internet access    (intranet/filtered/focused activities)</a:t>
            </a:r>
          </a:p>
          <a:p>
            <a:pPr>
              <a:defRPr/>
            </a:pPr>
            <a:r>
              <a:rPr lang="en-GB" dirty="0"/>
              <a:t>Show and </a:t>
            </a:r>
            <a:r>
              <a:rPr lang="en-GB" dirty="0" smtClean="0"/>
              <a:t>Tell Y1 (no ‘Golden Time’ toys)-do not bring toys in at other times in KS1 or 2 unless children are invited to</a:t>
            </a:r>
          </a:p>
          <a:p>
            <a:pPr>
              <a:defRPr/>
            </a:pPr>
            <a:r>
              <a:rPr lang="en-GB" dirty="0" smtClean="0"/>
              <a:t>Violins- additional small group lessons are available in KS2</a:t>
            </a:r>
          </a:p>
          <a:p>
            <a:pPr>
              <a:defRPr/>
            </a:pPr>
            <a:r>
              <a:rPr lang="en-GB" dirty="0" smtClean="0"/>
              <a:t>Forest School for all children in year 1 over the year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3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and please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216" y="2123364"/>
            <a:ext cx="8001000" cy="41148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Label </a:t>
            </a:r>
            <a:r>
              <a:rPr lang="en-GB" sz="3200" b="1" dirty="0" smtClean="0"/>
              <a:t>ALL</a:t>
            </a:r>
            <a:r>
              <a:rPr lang="en-GB" sz="3200" dirty="0" smtClean="0"/>
              <a:t> property</a:t>
            </a:r>
          </a:p>
          <a:p>
            <a:r>
              <a:rPr lang="en-GB" sz="3200" dirty="0" smtClean="0"/>
              <a:t>Check lost property boxes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060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KS1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Mr </a:t>
            </a:r>
            <a:r>
              <a:rPr lang="en-GB" dirty="0" smtClean="0"/>
              <a:t>Smith - Neptune </a:t>
            </a:r>
            <a:r>
              <a:rPr lang="en-GB" dirty="0"/>
              <a:t>Class (</a:t>
            </a:r>
            <a:r>
              <a:rPr lang="en-GB" dirty="0" smtClean="0"/>
              <a:t>Y2)</a:t>
            </a:r>
            <a:endParaRPr lang="en-GB" dirty="0"/>
          </a:p>
          <a:p>
            <a:pPr>
              <a:defRPr/>
            </a:pPr>
            <a:r>
              <a:rPr lang="en-GB" dirty="0" smtClean="0"/>
              <a:t>Mrs Molloy (Phase Leader) &amp; Mrs Baker - Apollo </a:t>
            </a:r>
            <a:r>
              <a:rPr lang="en-GB" dirty="0"/>
              <a:t>Class (</a:t>
            </a:r>
            <a:r>
              <a:rPr lang="en-GB" dirty="0" smtClean="0"/>
              <a:t>Y2)</a:t>
            </a:r>
          </a:p>
          <a:p>
            <a:pPr>
              <a:defRPr/>
            </a:pPr>
            <a:r>
              <a:rPr lang="en-GB" dirty="0"/>
              <a:t>Miss </a:t>
            </a:r>
            <a:r>
              <a:rPr lang="en-GB" dirty="0" err="1"/>
              <a:t>Plumridge</a:t>
            </a:r>
            <a:r>
              <a:rPr lang="en-GB" dirty="0"/>
              <a:t> </a:t>
            </a:r>
            <a:r>
              <a:rPr lang="en-GB" dirty="0" smtClean="0"/>
              <a:t>&amp; Mrs Baker </a:t>
            </a:r>
            <a:r>
              <a:rPr lang="en-GB" dirty="0"/>
              <a:t>- Saturn Class (</a:t>
            </a:r>
            <a:r>
              <a:rPr lang="en-GB" dirty="0" smtClean="0"/>
              <a:t>Y1)</a:t>
            </a:r>
          </a:p>
          <a:p>
            <a:pPr>
              <a:defRPr/>
            </a:pPr>
            <a:r>
              <a:rPr lang="en-GB" dirty="0" smtClean="0"/>
              <a:t>Mr Edwards – Jupiter Class (Y1)</a:t>
            </a:r>
            <a:endParaRPr lang="en-GB" dirty="0"/>
          </a:p>
          <a:p>
            <a:pPr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2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KS2 </a:t>
            </a:r>
            <a:r>
              <a:rPr lang="en-GB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Mrs Edwards (Voyager) – Year 3/4</a:t>
            </a:r>
          </a:p>
          <a:p>
            <a:r>
              <a:rPr lang="en-GB" dirty="0" smtClean="0"/>
              <a:t>Mrs Frost and Miss Massey (Milky Way) – Year 3/4</a:t>
            </a:r>
          </a:p>
          <a:p>
            <a:r>
              <a:rPr lang="en-GB" dirty="0" smtClean="0"/>
              <a:t>Mr Summers-Phase Leader (Galaxy) – Year 3/4</a:t>
            </a:r>
          </a:p>
        </p:txBody>
      </p:sp>
    </p:spTree>
    <p:extLst>
      <p:ext uri="{BB962C8B-B14F-4D97-AF65-F5344CB8AC3E}">
        <p14:creationId xmlns:p14="http://schemas.microsoft.com/office/powerpoint/2010/main" val="15452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Mixed age classes in KS2-Year 3 and 4</a:t>
            </a:r>
          </a:p>
          <a:p>
            <a:r>
              <a:rPr lang="en-GB" dirty="0" smtClean="0"/>
              <a:t>Flexible ways of working</a:t>
            </a:r>
          </a:p>
          <a:p>
            <a:r>
              <a:rPr lang="en-GB" dirty="0" smtClean="0"/>
              <a:t>Staff already experienced in this approach</a:t>
            </a:r>
          </a:p>
          <a:p>
            <a:r>
              <a:rPr lang="en-GB" dirty="0" smtClean="0"/>
              <a:t>Children stay in their own classrooms with their class teacher. We are no longer running Project Afternoons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4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</a:t>
            </a:r>
            <a:r>
              <a:rPr lang="en-GB" dirty="0"/>
              <a:t>Curriculum-Age Related </a:t>
            </a:r>
            <a:r>
              <a:rPr lang="en-GB" dirty="0" smtClean="0"/>
              <a:t>Expectations</a:t>
            </a:r>
            <a:endParaRPr lang="en-GB" dirty="0"/>
          </a:p>
          <a:p>
            <a:pPr>
              <a:defRPr/>
            </a:pPr>
            <a:r>
              <a:rPr lang="en-GB" dirty="0" smtClean="0"/>
              <a:t>Regularly reviewing topics based on the class text</a:t>
            </a:r>
            <a:endParaRPr lang="en-GB" dirty="0"/>
          </a:p>
          <a:p>
            <a:pPr>
              <a:defRPr/>
            </a:pPr>
            <a:r>
              <a:rPr lang="en-GB" dirty="0"/>
              <a:t>Cross-curricular </a:t>
            </a:r>
            <a:r>
              <a:rPr lang="en-GB" dirty="0" smtClean="0"/>
              <a:t>approach </a:t>
            </a:r>
            <a:endParaRPr lang="en-GB" dirty="0"/>
          </a:p>
          <a:p>
            <a:pPr>
              <a:defRPr/>
            </a:pPr>
            <a:r>
              <a:rPr lang="en-GB" dirty="0"/>
              <a:t>Curriculum overview shared on the Thursday note and on school </a:t>
            </a:r>
            <a:r>
              <a:rPr lang="en-GB" dirty="0" smtClean="0"/>
              <a:t>website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8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described as working at, above (exceeding) or towards the age related expectations</a:t>
            </a:r>
            <a:r>
              <a:rPr lang="en-US" dirty="0"/>
              <a:t> </a:t>
            </a:r>
            <a:r>
              <a:rPr lang="en-US" dirty="0" smtClean="0"/>
              <a:t>for their year group. </a:t>
            </a:r>
          </a:p>
          <a:p>
            <a:r>
              <a:rPr lang="en-US" dirty="0" smtClean="0"/>
              <a:t>Will hear these terms in parents’ evenings and on your child’s school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GB" dirty="0"/>
              <a:t>Spoken language (&amp; listening skills)</a:t>
            </a:r>
          </a:p>
          <a:p>
            <a:pPr>
              <a:defRPr/>
            </a:pPr>
            <a:r>
              <a:rPr lang="en-GB" dirty="0" smtClean="0"/>
              <a:t>Reading - word </a:t>
            </a:r>
            <a:r>
              <a:rPr lang="en-GB" dirty="0"/>
              <a:t>reading &amp; comprehension</a:t>
            </a:r>
          </a:p>
          <a:p>
            <a:pPr>
              <a:defRPr/>
            </a:pPr>
            <a:r>
              <a:rPr lang="en-GB" dirty="0" smtClean="0"/>
              <a:t>Writing - </a:t>
            </a:r>
            <a:r>
              <a:rPr lang="en-GB" dirty="0"/>
              <a:t>re-reading, editing, </a:t>
            </a:r>
            <a:r>
              <a:rPr lang="en-GB" dirty="0" smtClean="0"/>
              <a:t>handwriting (joined from year 2)</a:t>
            </a:r>
            <a:endParaRPr lang="en-GB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>
              <a:defRPr/>
            </a:pPr>
            <a:r>
              <a:rPr lang="en-GB" sz="2000" dirty="0"/>
              <a:t>Phonics screening test (end of Y1</a:t>
            </a:r>
            <a:r>
              <a:rPr lang="en-GB" sz="2000" dirty="0" smtClean="0"/>
              <a:t>)-real and nonsense words same approach as in lessons</a:t>
            </a:r>
            <a:endParaRPr lang="en-GB" sz="2000" dirty="0"/>
          </a:p>
          <a:p>
            <a:pPr>
              <a:defRPr/>
            </a:pPr>
            <a:r>
              <a:rPr lang="en-GB" sz="2000" dirty="0" smtClean="0"/>
              <a:t>Reading test – SATs (Y2)- no practice papers given but children made familiar with format through class activities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8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KS1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GB" altLang="en-US" dirty="0"/>
              <a:t>Home/school books </a:t>
            </a:r>
            <a:r>
              <a:rPr lang="en-GB" altLang="en-US" dirty="0" smtClean="0"/>
              <a:t>can be changed </a:t>
            </a:r>
            <a:r>
              <a:rPr lang="en-GB" altLang="en-US" dirty="0"/>
              <a:t>Monday, Wednesday and Friday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/>
              <a:t>Sign link </a:t>
            </a:r>
            <a:r>
              <a:rPr lang="en-GB" altLang="en-US" dirty="0" smtClean="0"/>
              <a:t>books to show what they have read-library books, comics, newspaper etc. Not just the school book.</a:t>
            </a:r>
            <a:endParaRPr lang="en-GB" altLang="en-US" dirty="0"/>
          </a:p>
          <a:p>
            <a:pPr>
              <a:lnSpc>
                <a:spcPct val="90000"/>
              </a:lnSpc>
              <a:defRPr/>
            </a:pPr>
            <a:r>
              <a:rPr lang="en-GB" altLang="en-US" dirty="0"/>
              <a:t>Need book in school everyday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/>
              <a:t>Guided </a:t>
            </a:r>
            <a:r>
              <a:rPr lang="en-GB" altLang="en-US" dirty="0" smtClean="0"/>
              <a:t>Reading-colour band above the band they read at home to you. We teach them the next steps while you celebrate your child’s achievements with a book that they should already be able to read the majority of</a:t>
            </a:r>
            <a:endParaRPr lang="en-GB" altLang="en-US" dirty="0"/>
          </a:p>
          <a:p>
            <a:pPr>
              <a:lnSpc>
                <a:spcPct val="90000"/>
              </a:lnSpc>
              <a:defRPr/>
            </a:pPr>
            <a:r>
              <a:rPr lang="en-GB" altLang="en-US" dirty="0"/>
              <a:t>Please listen to your child read </a:t>
            </a:r>
            <a:r>
              <a:rPr lang="en-GB" altLang="en-US" dirty="0" smtClean="0"/>
              <a:t>regularly. Page to record any books read in the holiday.</a:t>
            </a:r>
            <a:endParaRPr lang="en-GB" altLang="en-US" dirty="0"/>
          </a:p>
          <a:p>
            <a:pPr>
              <a:lnSpc>
                <a:spcPct val="90000"/>
              </a:lnSpc>
              <a:defRPr/>
            </a:pPr>
            <a:r>
              <a:rPr lang="en-GB" altLang="en-US" dirty="0"/>
              <a:t>Read books to your </a:t>
            </a:r>
            <a:r>
              <a:rPr lang="en-GB" altLang="en-US" dirty="0" smtClean="0"/>
              <a:t>child regularly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Additional book to share at home in year 1-it is not expected that your child should be able to read this.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1716</TotalTime>
  <Words>1191</Words>
  <Application>Microsoft Office PowerPoint</Application>
  <PresentationFormat>On-screen Show (4:3)</PresentationFormat>
  <Paragraphs>117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Calisto MT</vt:lpstr>
      <vt:lpstr>Mistral</vt:lpstr>
      <vt:lpstr>Wingdings</vt:lpstr>
      <vt:lpstr>Wingdings 2</vt:lpstr>
      <vt:lpstr>Travelogue</vt:lpstr>
      <vt:lpstr>Vallis Parents’ Meeting  Autumn 2019</vt:lpstr>
      <vt:lpstr>A few of the things you will need to know…</vt:lpstr>
      <vt:lpstr>KS1 Team</vt:lpstr>
      <vt:lpstr>KS2 Team</vt:lpstr>
      <vt:lpstr>Changes</vt:lpstr>
      <vt:lpstr>Curriculum</vt:lpstr>
      <vt:lpstr>Assessment</vt:lpstr>
      <vt:lpstr>English</vt:lpstr>
      <vt:lpstr>Reading KS1</vt:lpstr>
      <vt:lpstr>Reading KS2</vt:lpstr>
      <vt:lpstr>KS1 Phonics and Spellings</vt:lpstr>
      <vt:lpstr>KS2 Spellings</vt:lpstr>
      <vt:lpstr>Maths</vt:lpstr>
      <vt:lpstr>Building Learning Power</vt:lpstr>
      <vt:lpstr>Supporting Children</vt:lpstr>
      <vt:lpstr>Homework</vt:lpstr>
      <vt:lpstr>Rewards and Sanctions KS1</vt:lpstr>
      <vt:lpstr>Rewards and Sanctions in KS2</vt:lpstr>
      <vt:lpstr>Uniform</vt:lpstr>
      <vt:lpstr>PE and kits</vt:lpstr>
      <vt:lpstr>Snack &amp; lunch time…</vt:lpstr>
      <vt:lpstr>Home time arrangements</vt:lpstr>
      <vt:lpstr>Any other information</vt:lpstr>
      <vt:lpstr>… and please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2 parents’ meeting  Autumn 2015</dc:title>
  <dc:creator>Adam Summers</dc:creator>
  <cp:lastModifiedBy>Sue Cobb</cp:lastModifiedBy>
  <cp:revision>32</cp:revision>
  <dcterms:created xsi:type="dcterms:W3CDTF">2015-09-27T18:56:00Z</dcterms:created>
  <dcterms:modified xsi:type="dcterms:W3CDTF">2019-10-01T07:23:43Z</dcterms:modified>
</cp:coreProperties>
</file>